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  <p:sldId id="260" r:id="rId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165B"/>
    <a:srgbClr val="DE6AFA"/>
    <a:srgbClr val="F0E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66848A5-6327-0945-119A-9F6F28D11D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524F4C2-9185-9CFA-9927-507C1010C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413955E-0579-2925-6240-5505C91B4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18AE73A-959C-CBCC-3204-C5A1A7E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6DB7263-D6DD-1509-559B-926F82BA3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66980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F8B22DA-4131-30A6-0D54-4904AA8A2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3D5DB3B8-A639-5D32-92D9-799EAA5F5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FC0AE47-D03C-87DD-830B-70732F84E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69451B4-A5CC-CE96-EE14-46E5828B0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423D4B0-41DA-9554-C72F-D749666FE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4563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71E83872-2DCA-036D-A847-DF4ACA97CB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FE60FD65-93E0-70A4-C14E-CA7F18C252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25B3E54-77CB-8B06-612A-540E8DCEE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E911075-065F-8D32-E219-4AA8C484F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135CBC1-8435-DF5E-893F-B1529C0BF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8103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E471EED-0D13-0ED4-36AA-67430B01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0FF424B-85B2-3ECC-2FDC-B145EA2D3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F656E06-25C0-A4C8-ED34-B5742ED2E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3B299E2-AC20-22FF-8EF6-E6B3D81F6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87AAC8F-7EA5-BDC7-03BD-993E6914D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2100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9DE9DE2-021B-FD98-A667-2FDB6DB58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99CAEED-1D86-DF5E-9C4B-CCA99B938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82B5888-40B8-F854-1737-686A40EB9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7695D89-8EF1-1230-8651-9A7C85A6F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FA1E41B-43D2-8AA2-3E6D-9931D39AD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351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93AE202-512F-A230-17C6-084648DB4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49BB435-8970-DB7A-FF88-9B1EB911A7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03385F0-D32C-08CF-1E4E-EA985CA97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9E73C3D-1973-A3BE-9501-BB16960F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5C3EB38-6BF3-6E4F-368C-9C206DE6F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6E54067-3FA0-0C50-2757-4CA17CB93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28972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4FA8691-561D-2824-4BB8-46BB33D83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9775BC1-30F6-A9D1-4A3B-7892C9B4B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02FA0A70-C02A-2FD4-DCE9-1181552A0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8ECF8434-D20C-FEF2-4DB2-B7E909D8D5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9AC7F197-DC27-1EC1-9436-1066D4D82E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68EE54B9-208D-AEDB-D4BB-284274C3A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3CE7E9AC-2439-AD7E-CBCE-F61B37126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5CE521BA-74CE-5200-1ECB-55B623DC8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53856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00BFCA4-CB7B-922F-0FBB-0786D7FB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3430DC68-934A-5FE4-B40E-80B765E49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DA995965-2F20-7B1B-F1E8-AA06A0F78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8CF8D60E-0B5F-3490-37DC-ECE5B4E5C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377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6D88D947-5E8D-843C-B80B-E5A559087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151C0618-FE44-863B-1EAC-CAF299E2C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6C3D1F22-A255-92ED-333B-518FC486D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16248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B26E09C-AFBF-1F4D-5F61-7A612C3DE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F49CB87-85E9-F296-6472-A1D03E2BA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541D76C-EE67-6B47-D7F1-78154CB84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61B036B-C25D-EFDB-1E85-6FDD963E9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20A10C4-D866-B5DA-C7BB-7B373D582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4B2BD520-A288-EF35-F0B1-63798D86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3436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330F5CB-BB57-A9DB-72B7-BA92437BD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3735630F-1E2A-8ABE-C702-97EAD98D91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B6B4767A-40BB-36E0-E3E8-E2E9EB39D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8BBAC4E-A2ED-C154-F84B-03429B385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E917AD2-D175-9801-5507-B819332E1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A24C8C01-0EB4-BDD3-6364-25769880F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5475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3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51A5DAD6-7E42-2876-F877-78D748E57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C04B1D1-3C90-F928-DCF7-B818682B9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4FCA903-20AC-AEBF-0A4B-086761FB7A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9911C-F201-429C-801C-539E2D8997BB}" type="datetimeFigureOut">
              <a:rPr lang="he-IL" smtClean="0"/>
              <a:t>ו'/ניסן/תשפ"ג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9BB7AC2-84DA-91C2-1897-137BA4945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A89E303-58A9-E359-AFD0-8C251655D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4067C-B010-4EB2-B9B8-70F25E79BC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47047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854DEE1C-7FD6-4FA0-A96A-BDF952F1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D17A5DE9-EB2F-F953-8BCC-806CFBC3F3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2025" y="5282053"/>
            <a:ext cx="9144000" cy="1193138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Team 5</a:t>
            </a:r>
            <a:br>
              <a:rPr lang="he-IL" sz="4400" b="1" dirty="0"/>
            </a:br>
            <a:r>
              <a:rPr lang="en-US" sz="4400" b="1" dirty="0"/>
              <a:t>3D Tic-Tac-Toe</a:t>
            </a:r>
            <a:endParaRPr lang="he-IL" sz="4400" b="1" dirty="0"/>
          </a:p>
        </p:txBody>
      </p:sp>
      <p:pic>
        <p:nvPicPr>
          <p:cNvPr id="4" name="תמונה 3" descr="תמונה שמכילה טקסט, שלט, קל&#10;&#10;התיאור נוצר באופן אוטומטי">
            <a:extLst>
              <a:ext uri="{FF2B5EF4-FFF2-40B4-BE49-F238E27FC236}">
                <a16:creationId xmlns:a16="http://schemas.microsoft.com/office/drawing/2014/main" id="{BF485CBD-894C-017F-577F-77BFF425F7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94" r="2" b="29487"/>
          <a:stretch/>
        </p:blipFill>
        <p:spPr>
          <a:xfrm>
            <a:off x="1642755" y="100454"/>
            <a:ext cx="8903441" cy="5081145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8032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645C82-FE8A-20DE-EB03-37EA42D8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36165B"/>
                </a:solidFill>
              </a:rPr>
              <a:t>Team Members</a:t>
            </a:r>
            <a:endParaRPr lang="he-IL" dirty="0">
              <a:solidFill>
                <a:srgbClr val="36165B"/>
              </a:solidFill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E9AD02E7-13BB-0158-F140-FAD14085B52F}"/>
              </a:ext>
            </a:extLst>
          </p:cNvPr>
          <p:cNvSpPr txBox="1"/>
          <p:nvPr/>
        </p:nvSpPr>
        <p:spPr>
          <a:xfrm>
            <a:off x="2623127" y="2191721"/>
            <a:ext cx="217054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3600" dirty="0" err="1"/>
              <a:t>Raneen</a:t>
            </a:r>
            <a:endParaRPr lang="he-IL" dirty="0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91C5FDAC-0206-8F03-EBEE-C66F60F68AF9}"/>
              </a:ext>
            </a:extLst>
          </p:cNvPr>
          <p:cNvSpPr txBox="1"/>
          <p:nvPr/>
        </p:nvSpPr>
        <p:spPr>
          <a:xfrm>
            <a:off x="2623127" y="3696783"/>
            <a:ext cx="217054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3600" dirty="0" err="1"/>
              <a:t>Semion</a:t>
            </a:r>
            <a:endParaRPr lang="he-IL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DEFB3059-62A9-C2B6-4762-9DAA8151E32D}"/>
              </a:ext>
            </a:extLst>
          </p:cNvPr>
          <p:cNvSpPr txBox="1"/>
          <p:nvPr/>
        </p:nvSpPr>
        <p:spPr>
          <a:xfrm>
            <a:off x="2579255" y="5201845"/>
            <a:ext cx="217054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3600" dirty="0"/>
              <a:t>Nataly</a:t>
            </a:r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39B27692-03D0-8E8A-EAE8-B5084656BEE0}"/>
              </a:ext>
            </a:extLst>
          </p:cNvPr>
          <p:cNvSpPr txBox="1"/>
          <p:nvPr/>
        </p:nvSpPr>
        <p:spPr>
          <a:xfrm>
            <a:off x="7883236" y="2533658"/>
            <a:ext cx="2544619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3600" dirty="0"/>
              <a:t>Muhammad</a:t>
            </a:r>
            <a:endParaRPr lang="he-IL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ED54CAF0-4142-36AF-C47B-FDCFFE53F754}"/>
              </a:ext>
            </a:extLst>
          </p:cNvPr>
          <p:cNvSpPr txBox="1"/>
          <p:nvPr/>
        </p:nvSpPr>
        <p:spPr>
          <a:xfrm>
            <a:off x="7883236" y="4897452"/>
            <a:ext cx="217054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3600" dirty="0"/>
              <a:t>Moshe</a:t>
            </a:r>
            <a:endParaRPr lang="he-IL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מודל תלת-ממד 11" descr="O">
                <a:extLst>
                  <a:ext uri="{FF2B5EF4-FFF2-40B4-BE49-F238E27FC236}">
                    <a16:creationId xmlns:a16="http://schemas.microsoft.com/office/drawing/2014/main" id="{A9D454FB-F23C-BEF3-8108-15BCC5E6FAF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65472592"/>
                  </p:ext>
                </p:extLst>
              </p:nvPr>
            </p:nvGraphicFramePr>
            <p:xfrm>
              <a:off x="6217375" y="4384245"/>
              <a:ext cx="1563085" cy="16727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563085" cy="1672744"/>
                    </a:xfrm>
                    <a:prstGeom prst="rect">
                      <a:avLst/>
                    </a:prstGeom>
                  </am3d:spPr>
                  <am3d:camera>
                    <am3d:pos x="0" y="0" z="6886158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255439" d="1000000"/>
                    <am3d:preTrans dx="2015" dy="-1760822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3189" ay="1248199" az="3310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296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מודל תלת-ממד 11" descr="O">
                <a:extLst>
                  <a:ext uri="{FF2B5EF4-FFF2-40B4-BE49-F238E27FC236}">
                    <a16:creationId xmlns:a16="http://schemas.microsoft.com/office/drawing/2014/main" id="{A9D454FB-F23C-BEF3-8108-15BCC5E6FA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17375" y="4384245"/>
                <a:ext cx="1563085" cy="16727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מודל תלת-ממד 12" descr="O">
                <a:extLst>
                  <a:ext uri="{FF2B5EF4-FFF2-40B4-BE49-F238E27FC236}">
                    <a16:creationId xmlns:a16="http://schemas.microsoft.com/office/drawing/2014/main" id="{28A05E30-230D-E3C9-318B-7A4781809F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09019611"/>
                  </p:ext>
                </p:extLst>
              </p:nvPr>
            </p:nvGraphicFramePr>
            <p:xfrm>
              <a:off x="889000" y="3272448"/>
              <a:ext cx="1563085" cy="16727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563085" cy="1672744"/>
                    </a:xfrm>
                    <a:prstGeom prst="rect">
                      <a:avLst/>
                    </a:prstGeom>
                  </am3d:spPr>
                  <am3d:camera>
                    <am3d:pos x="0" y="0" z="6886158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255439" d="1000000"/>
                    <am3d:preTrans dx="2015" dy="-1760822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3189" ay="1248199" az="3310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296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מודל תלת-ממד 12" descr="O">
                <a:extLst>
                  <a:ext uri="{FF2B5EF4-FFF2-40B4-BE49-F238E27FC236}">
                    <a16:creationId xmlns:a16="http://schemas.microsoft.com/office/drawing/2014/main" id="{28A05E30-230D-E3C9-318B-7A4781809F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9000" y="3272448"/>
                <a:ext cx="1563085" cy="16727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מודל תלת-ממד 13" descr="X">
                <a:extLst>
                  <a:ext uri="{FF2B5EF4-FFF2-40B4-BE49-F238E27FC236}">
                    <a16:creationId xmlns:a16="http://schemas.microsoft.com/office/drawing/2014/main" id="{E32EEBF7-A5F3-D52B-5BFC-9A51CC44EBB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75286914"/>
                  </p:ext>
                </p:extLst>
              </p:nvPr>
            </p:nvGraphicFramePr>
            <p:xfrm>
              <a:off x="883409" y="1712665"/>
              <a:ext cx="1612240" cy="167274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612240" cy="1672744"/>
                    </a:xfrm>
                    <a:prstGeom prst="rect">
                      <a:avLst/>
                    </a:prstGeom>
                  </am3d:spPr>
                  <am3d:camera>
                    <am3d:pos x="0" y="0" z="664401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548411" d="1000000"/>
                    <am3d:preTrans dx="0" dy="-1671802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17173" ay="974463" az="-3278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2580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מודל תלת-ממד 13" descr="X">
                <a:extLst>
                  <a:ext uri="{FF2B5EF4-FFF2-40B4-BE49-F238E27FC236}">
                    <a16:creationId xmlns:a16="http://schemas.microsoft.com/office/drawing/2014/main" id="{E32EEBF7-A5F3-D52B-5BFC-9A51CC44EB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3409" y="1712665"/>
                <a:ext cx="1612240" cy="16727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מודל תלת-ממד 16" descr="X">
                <a:extLst>
                  <a:ext uri="{FF2B5EF4-FFF2-40B4-BE49-F238E27FC236}">
                    <a16:creationId xmlns:a16="http://schemas.microsoft.com/office/drawing/2014/main" id="{4FB6C1D0-C931-DD00-67D0-00EA0CADA4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2464585"/>
                  </p:ext>
                </p:extLst>
              </p:nvPr>
            </p:nvGraphicFramePr>
            <p:xfrm>
              <a:off x="838200" y="4820131"/>
              <a:ext cx="1612240" cy="167274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612240" cy="1672744"/>
                    </a:xfrm>
                    <a:prstGeom prst="rect">
                      <a:avLst/>
                    </a:prstGeom>
                  </am3d:spPr>
                  <am3d:camera>
                    <am3d:pos x="0" y="0" z="664401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548411" d="1000000"/>
                    <am3d:preTrans dx="0" dy="-1671802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17173" ay="974463" az="-3278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2580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מודל תלת-ממד 16" descr="X">
                <a:extLst>
                  <a:ext uri="{FF2B5EF4-FFF2-40B4-BE49-F238E27FC236}">
                    <a16:creationId xmlns:a16="http://schemas.microsoft.com/office/drawing/2014/main" id="{4FB6C1D0-C931-DD00-67D0-00EA0CADA4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200" y="4820131"/>
                <a:ext cx="1612240" cy="16727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מודל תלת-ממד 17" descr="X">
                <a:extLst>
                  <a:ext uri="{FF2B5EF4-FFF2-40B4-BE49-F238E27FC236}">
                    <a16:creationId xmlns:a16="http://schemas.microsoft.com/office/drawing/2014/main" id="{51CD691A-2D81-CB9A-114C-3DF9EE71BA2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08936212"/>
                  </p:ext>
                </p:extLst>
              </p:nvPr>
            </p:nvGraphicFramePr>
            <p:xfrm>
              <a:off x="6270996" y="2020452"/>
              <a:ext cx="1612240" cy="167274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612240" cy="1672744"/>
                    </a:xfrm>
                    <a:prstGeom prst="rect">
                      <a:avLst/>
                    </a:prstGeom>
                  </am3d:spPr>
                  <am3d:camera>
                    <am3d:pos x="0" y="0" z="664401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548411" d="1000000"/>
                    <am3d:preTrans dx="0" dy="-1671802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17173" ay="974463" az="-3278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2580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מודל תלת-ממד 17" descr="X">
                <a:extLst>
                  <a:ext uri="{FF2B5EF4-FFF2-40B4-BE49-F238E27FC236}">
                    <a16:creationId xmlns:a16="http://schemas.microsoft.com/office/drawing/2014/main" id="{51CD691A-2D81-CB9A-114C-3DF9EE71BA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70996" y="2020452"/>
                <a:ext cx="1612240" cy="16727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408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645C82-FE8A-20DE-EB03-37EA42D8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36165B"/>
                </a:solidFill>
              </a:rPr>
              <a:t>Suggested Additions </a:t>
            </a:r>
            <a:endParaRPr lang="he-IL" dirty="0">
              <a:solidFill>
                <a:srgbClr val="36165B"/>
              </a:solidFill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13395B-0B1C-6F9E-A684-41E59226A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325234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A69943B-C74A-DBEA-7FCE-BB298107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GitHub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1CAD537-7093-9623-9F02-EBE4B55DC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17052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9D997D8-DFD9-73AA-EDBF-E28AE6B7B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Trello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8BE23B9-0A1A-F240-D8EC-1009D725A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35769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C7DD625-EB52-6C67-4996-A4F691E72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928E473-EEDA-471A-9365-E351F9AEB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47099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933F480-1A4D-9742-5191-9F7B2E055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Technical Challenges 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0A38E19-AAFD-83C4-58CC-39837AF91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729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A6F460B-C4A6-A978-DF37-21C2EF286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Challenges along the way 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06DF143-AD95-5BB6-77BB-8D90C97BD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28971681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22</Words>
  <Application>Microsoft Office PowerPoint</Application>
  <PresentationFormat>מסך רחב</PresentationFormat>
  <Paragraphs>12</Paragraphs>
  <Slides>8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ערכת נושא Office</vt:lpstr>
      <vt:lpstr>Team 5 3D Tic-Tac-Toe</vt:lpstr>
      <vt:lpstr>Team Members</vt:lpstr>
      <vt:lpstr>Suggested Additions </vt:lpstr>
      <vt:lpstr>GitHub</vt:lpstr>
      <vt:lpstr>Trello</vt:lpstr>
      <vt:lpstr>מצגת של PowerPoint‏</vt:lpstr>
      <vt:lpstr>Technical Challenges </vt:lpstr>
      <vt:lpstr>Challenges along the way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Subnet Calculator  </dc:title>
  <dc:creator>מאיקל  סלמאן</dc:creator>
  <cp:lastModifiedBy>מאיקל  סלמאן</cp:lastModifiedBy>
  <cp:revision>3</cp:revision>
  <dcterms:created xsi:type="dcterms:W3CDTF">2023-03-28T10:28:00Z</dcterms:created>
  <dcterms:modified xsi:type="dcterms:W3CDTF">2023-03-28T11:06:17Z</dcterms:modified>
</cp:coreProperties>
</file>

<file path=docProps/thumbnail.jpeg>
</file>